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notesSlides/notesSlide3.xml" ContentType="application/vnd.openxmlformats-officedocument.presentationml.notesSlide+xml"/>
  <Override PartName="/ppt/tags/tag66.xml" ContentType="application/vnd.openxmlformats-officedocument.presentationml.tags+xml"/>
  <Override PartName="/ppt/notesSlides/notesSlide4.xml" ContentType="application/vnd.openxmlformats-officedocument.presentationml.notesSlide+xml"/>
  <Override PartName="/ppt/tags/tag6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1" r:id="rId5"/>
    <p:sldId id="263" r:id="rId6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9"/>
      <p:bold r:id="rId10"/>
    </p:embeddedFont>
  </p:embeddedFontLst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9E8B5"/>
    <a:srgbClr val="A20004"/>
    <a:srgbClr val="9D0002"/>
    <a:srgbClr val="F4DB91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1218" y="366"/>
      </p:cViewPr>
      <p:guideLst>
        <p:guide orient="horz" pos="174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2026/1/14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5A80F-E3A1-450C-528A-D37F5DB2E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7EA73FB-1273-0C97-8FD7-5EB478A957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320886C-1E80-906C-E257-028127047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531397-365E-52E2-92D4-A99048A34F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42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081E7-A162-8B10-A790-ABFC44C41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908EEE8-8E28-F17C-3921-82EEBA3C3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1B23E02-0438-A22C-4FA9-FCAAD41BA9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1E19E2-A028-8257-5B38-4C16EE67D9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619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F5613-BDAD-2F93-A001-0C93ACCE3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AE5EBD8-62C7-AAF1-4EC4-7D4C169DA5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1D07708-159E-C108-B4C3-28A38CF60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1F4A2C0-3511-E2C9-4D73-B4D5C09D0F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54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550"/>
            <a:ext cx="8139178" cy="674493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5088"/>
            <a:ext cx="8139178" cy="713363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6" name="图片 5" descr="5db8f37616309"/>
          <p:cNvPicPr>
            <a:picLocks noChangeAspect="1"/>
          </p:cNvPicPr>
          <p:nvPr userDrawn="1"/>
        </p:nvPicPr>
        <p:blipFill>
          <a:blip r:embed="rId7"/>
          <a:srcRect t="5418" r="6073" b="2526"/>
          <a:stretch>
            <a:fillRect/>
          </a:stretch>
        </p:blipFill>
        <p:spPr>
          <a:xfrm>
            <a:off x="-54769" y="-9050"/>
            <a:ext cx="9220200" cy="518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506"/>
            <a:ext cx="8139178" cy="37806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550"/>
            <a:ext cx="8139178" cy="674493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170"/>
            <a:ext cx="8139178" cy="378167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7047"/>
            <a:ext cx="8139178" cy="468716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4348"/>
            <a:ext cx="8139178" cy="808630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8" y="972170"/>
            <a:ext cx="3962432" cy="3780661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170"/>
            <a:ext cx="3962432" cy="378066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8" y="972170"/>
            <a:ext cx="3962432" cy="28580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2017"/>
            <a:ext cx="3962400" cy="341477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972170"/>
            <a:ext cx="3962432" cy="28580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342017"/>
            <a:ext cx="3962432" cy="341477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8" y="972170"/>
            <a:ext cx="3962432" cy="3780661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170"/>
            <a:ext cx="3962432" cy="3780661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2026/1/14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506"/>
            <a:ext cx="713238" cy="404238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500"/>
            <a:ext cx="7371076" cy="404238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57"/>
            <a:ext cx="8139178" cy="48608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170"/>
            <a:ext cx="8139178" cy="3780661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320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3208"/>
            <a:ext cx="2970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320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 descr="5db8f37616309"/>
          <p:cNvPicPr>
            <a:picLocks noChangeAspect="1"/>
          </p:cNvPicPr>
          <p:nvPr userDrawn="1"/>
        </p:nvPicPr>
        <p:blipFill>
          <a:blip r:embed="rId19"/>
          <a:srcRect t="5418" r="6073" b="2526"/>
          <a:stretch>
            <a:fillRect/>
          </a:stretch>
        </p:blipFill>
        <p:spPr>
          <a:xfrm>
            <a:off x="-54769" y="-9050"/>
            <a:ext cx="9220200" cy="518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/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4" name="图片 3" descr="QQ图片20211231110649"/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21" y="257086"/>
            <a:ext cx="2105025" cy="51673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2454" y="1905248"/>
            <a:ext cx="7955280" cy="208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 教授</a:t>
            </a:r>
          </a:p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莅临生命科学学院指导交流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6435" y="1198245"/>
            <a:ext cx="72517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热烈欢迎XXXXX单位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/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/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31750" y="-1"/>
            <a:ext cx="5769610" cy="51117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中学名师讲堂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73020" y="3629660"/>
            <a:ext cx="5436870" cy="12401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主讲人：XXXX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时    间：XXXX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    点：XXXX</a:t>
            </a:r>
          </a:p>
        </p:txBody>
      </p:sp>
      <p:sp>
        <p:nvSpPr>
          <p:cNvPr id="11" name="矩形 10"/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A0150-A354-6E90-3290-DDFB29428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D2EF0121-C5EA-DD34-5F2B-DEA26959192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4FFD130E-10B1-A4E1-0495-1370A76E497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E24821E-1AA5-70C9-D6D8-63DA19FC6865}"/>
              </a:ext>
            </a:extLst>
          </p:cNvPr>
          <p:cNvSpPr txBox="1"/>
          <p:nvPr/>
        </p:nvSpPr>
        <p:spPr>
          <a:xfrm>
            <a:off x="-31750" y="-5557"/>
            <a:ext cx="6242050" cy="5167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行业导师讲堂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AA6E3ED-C630-297F-08B7-D98F3265C757}"/>
              </a:ext>
            </a:extLst>
          </p:cNvPr>
          <p:cNvSpPr txBox="1"/>
          <p:nvPr/>
        </p:nvSpPr>
        <p:spPr>
          <a:xfrm>
            <a:off x="2573020" y="3629660"/>
            <a:ext cx="5436870" cy="12401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主讲人：XXXX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时    间：XXXX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    点：XXXX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AB71B71-4C35-E93F-F680-F553AD05C66B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C766100-8438-4D01-6FAD-18A6D11C26F5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3854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70C99-FF45-EEA6-C2B1-CCD9DAAE9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7DA95722-EF69-BA6A-4853-300697D42C5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4944D560-6965-B663-B839-D939D23540C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6009AAF-2E45-601A-253D-00E043247A66}"/>
              </a:ext>
            </a:extLst>
          </p:cNvPr>
          <p:cNvSpPr txBox="1"/>
          <p:nvPr/>
        </p:nvSpPr>
        <p:spPr>
          <a:xfrm>
            <a:off x="-31750" y="-1"/>
            <a:ext cx="5632450" cy="51117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青山湖学术论坛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8E5CBF6-0DBB-2F0C-D6D3-EE513D24E213}"/>
              </a:ext>
            </a:extLst>
          </p:cNvPr>
          <p:cNvSpPr txBox="1"/>
          <p:nvPr/>
        </p:nvSpPr>
        <p:spPr>
          <a:xfrm>
            <a:off x="2573020" y="3629660"/>
            <a:ext cx="5436870" cy="12401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主讲人：XXXX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时    间：XXXX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    点：XXXX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5A3EFD7-3D6F-2E75-9AB3-F71C38CE6C98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58008BA-57A9-0A81-A872-C0525D29F30E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872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95554-9E3B-D89A-33A8-535300213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96F25DEA-6030-3130-97BA-A8AF9009E78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FE99A25A-E495-48CF-79DB-A97B15D0101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B6C107E-483A-C023-A4DB-C40038A127FB}"/>
              </a:ext>
            </a:extLst>
          </p:cNvPr>
          <p:cNvSpPr txBox="1"/>
          <p:nvPr/>
        </p:nvSpPr>
        <p:spPr>
          <a:xfrm>
            <a:off x="-31750" y="-5557"/>
            <a:ext cx="5754370" cy="5167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青衿学术论坛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7FCF241-816E-A6E5-BF42-C95AF8E67DCA}"/>
              </a:ext>
            </a:extLst>
          </p:cNvPr>
          <p:cNvSpPr txBox="1"/>
          <p:nvPr/>
        </p:nvSpPr>
        <p:spPr>
          <a:xfrm>
            <a:off x="2573020" y="3629660"/>
            <a:ext cx="5436870" cy="12401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主讲人：XXXX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时    间：XXXX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    点：XXXX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7194B2F-E75D-D2C9-BE24-5B6FA49D8646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7580946-CD0D-02CE-A652-606FCEF58C60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96495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5c172e3-1709-4134-b20c-76756d9869ab"/>
  <p:tag name="COMMONDATA" val="eyJjb3VudCI6MywiaGRpZCI6IjFiYWVhZmVlNGQwZGIxMGZiMzdlOGM2OWRmMTJjZjRkIiwidXNlckNvdW50Ijox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157</Words>
  <Application>Microsoft Office PowerPoint</Application>
  <PresentationFormat>全屏显示(16:9)</PresentationFormat>
  <Paragraphs>36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微软雅黑</vt:lpstr>
      <vt:lpstr>Times New Roman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B2007</cp:lastModifiedBy>
  <cp:revision>43</cp:revision>
  <dcterms:created xsi:type="dcterms:W3CDTF">2019-06-19T02:08:00Z</dcterms:created>
  <dcterms:modified xsi:type="dcterms:W3CDTF">2026-01-14T01:23:29Z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KSOTemplateUUID">
    <vt:lpwstr>v1.0_mb_I+r3mZV/TQyEToePY08zOw==</vt:lpwstr>
  </property>
  <property fmtid="{D5CDD505-2E9C-101B-9397-08002B2CF9AE}" pid="4" name="ICV">
    <vt:lpwstr>15BDA0489CF54BECBF50141CB313EBE2</vt:lpwstr>
  </property>
</Properties>
</file>